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4"/>
  </p:notesMasterIdLst>
  <p:sldIdLst>
    <p:sldId id="260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343" autoAdjust="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1/20/2020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Physics 2 – </a:t>
            </a:r>
            <a:r>
              <a:rPr lang="en-US"/>
              <a:t>Jan 2</a:t>
            </a:r>
            <a:r>
              <a:rPr lang="en-US" dirty="0"/>
              <a:t>1</a:t>
            </a:r>
            <a:r>
              <a:rPr lang="en-US"/>
              <a:t>, </a:t>
            </a:r>
            <a:r>
              <a:rPr lang="en-US" dirty="0"/>
              <a:t>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499"/>
            <a:ext cx="5245845" cy="3967117"/>
          </a:xfrm>
        </p:spPr>
        <p:txBody>
          <a:bodyPr>
            <a:normAutofit/>
          </a:bodyPr>
          <a:lstStyle/>
          <a:p>
            <a:r>
              <a:rPr lang="en-US" sz="2000" b="1" dirty="0"/>
              <a:t>P3 Challenge– Access the Collisions PhET…. on a laptop from Cart, or use your own laptop.</a:t>
            </a:r>
          </a:p>
          <a:p>
            <a:pPr lvl="1"/>
            <a:endParaRPr lang="en-US" b="1" dirty="0">
              <a:sym typeface="Euclid Extra" panose="02050502000505020303" pitchFamily="18" charset="2"/>
            </a:endParaRPr>
          </a:p>
          <a:p>
            <a:r>
              <a:rPr lang="en-US" sz="2100" b="1" dirty="0">
                <a:sym typeface="Euclid Extra" panose="02050502000505020303" pitchFamily="18" charset="2"/>
              </a:rPr>
              <a:t>Today’s Objective: 2D Collisions </a:t>
            </a:r>
          </a:p>
          <a:p>
            <a:pPr marL="0" indent="0">
              <a:buNone/>
            </a:pPr>
            <a:endParaRPr lang="en-US" sz="2100" b="1" dirty="0">
              <a:sym typeface="Euclid Extra" panose="02050502000505020303" pitchFamily="18" charset="2"/>
            </a:endParaRPr>
          </a:p>
          <a:p>
            <a:r>
              <a:rPr lang="en-US" sz="2100" b="1" dirty="0"/>
              <a:t>Assignment: </a:t>
            </a:r>
            <a:r>
              <a:rPr lang="en-US" sz="2000" b="1" dirty="0"/>
              <a:t>2D Collisions PhET</a:t>
            </a:r>
          </a:p>
          <a:p>
            <a:endParaRPr lang="en-US" sz="2100" b="1" dirty="0"/>
          </a:p>
          <a:p>
            <a:pPr marL="0" indent="0">
              <a:buNone/>
            </a:pPr>
            <a:endParaRPr lang="en-US" sz="2100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marL="0" indent="0">
              <a:buNone/>
            </a:pPr>
            <a:endParaRPr lang="en-US" b="1" dirty="0">
              <a:sym typeface="Euclid Extra" panose="02050502000505020303" pitchFamily="18" charset="2"/>
            </a:endParaRPr>
          </a:p>
          <a:p>
            <a:pPr lvl="1"/>
            <a:endParaRPr lang="en-US" b="1" dirty="0"/>
          </a:p>
          <a:p>
            <a:pPr>
              <a:buAutoNum type="alphaLcParenR"/>
            </a:pPr>
            <a:endParaRPr lang="en-US" b="1" dirty="0"/>
          </a:p>
          <a:p>
            <a:pPr lvl="1"/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3"/>
          <p:cNvSpPr txBox="1">
            <a:spLocks/>
          </p:cNvSpPr>
          <p:nvPr/>
        </p:nvSpPr>
        <p:spPr>
          <a:xfrm>
            <a:off x="6096001" y="2801499"/>
            <a:ext cx="5419710" cy="366556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Agenda</a:t>
            </a:r>
          </a:p>
          <a:p>
            <a:pPr lvl="1"/>
            <a:r>
              <a:rPr lang="en-US" sz="1800" b="1" dirty="0"/>
              <a:t>Finish the 2D Collisions PhET</a:t>
            </a:r>
          </a:p>
          <a:p>
            <a:pPr lvl="2"/>
            <a:r>
              <a:rPr lang="en-US" sz="1600" b="1" dirty="0"/>
              <a:t>Due Thursday. </a:t>
            </a:r>
            <a:r>
              <a:rPr lang="en-US" sz="1600" b="1" u="sng" dirty="0"/>
              <a:t>Must</a:t>
            </a:r>
            <a:r>
              <a:rPr lang="en-US" sz="1600" b="1" dirty="0"/>
              <a:t> get as far as recording the final 2D collision results during class. Rest can be done without the simulation.</a:t>
            </a:r>
          </a:p>
          <a:p>
            <a:pPr lvl="1"/>
            <a:r>
              <a:rPr lang="en-US" sz="1800" b="1" dirty="0"/>
              <a:t>USE LOTS OF TRIALS!!! For qualitative exploration</a:t>
            </a:r>
          </a:p>
          <a:p>
            <a:pPr lvl="1"/>
            <a:r>
              <a:rPr lang="en-US" sz="1800" b="1" dirty="0"/>
              <a:t>For the Analysis, use one and only one set of initial conditions with its corresponding final results.</a:t>
            </a:r>
          </a:p>
          <a:p>
            <a:pPr lvl="1"/>
            <a:endParaRPr lang="en-US" sz="1800" b="1" dirty="0"/>
          </a:p>
          <a:p>
            <a:pPr lvl="1"/>
            <a:endParaRPr lang="en-US" b="1" dirty="0"/>
          </a:p>
          <a:p>
            <a:pPr marL="457200" lvl="1" indent="0">
              <a:buNone/>
            </a:pPr>
            <a:endParaRPr lang="en-US" b="1" dirty="0"/>
          </a:p>
          <a:p>
            <a:pPr lvl="1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Exit Slip - Assignment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10040694" cy="3416300"/>
          </a:xfrm>
        </p:spPr>
        <p:txBody>
          <a:bodyPr>
            <a:noAutofit/>
          </a:bodyPr>
          <a:lstStyle/>
          <a:p>
            <a:r>
              <a:rPr lang="en-US" sz="2400" b="1" dirty="0">
                <a:sym typeface="Euclid Extra" panose="02050502000505020303" pitchFamily="18" charset="2"/>
              </a:rPr>
              <a:t>Exit Slip- Return any borrowed laptop to the cart…PROPERLY.</a:t>
            </a:r>
          </a:p>
          <a:p>
            <a:endParaRPr lang="en-US" sz="2400" b="1" dirty="0"/>
          </a:p>
          <a:p>
            <a:r>
              <a:rPr lang="en-US" sz="2400" b="1" dirty="0"/>
              <a:t>What’s Due?  (Pending assignments to complete.)</a:t>
            </a:r>
          </a:p>
          <a:p>
            <a:pPr lvl="1"/>
            <a:r>
              <a:rPr lang="en-US" sz="2000" b="1" dirty="0"/>
              <a:t>2D Collision worksheet Due Thursday. </a:t>
            </a:r>
          </a:p>
          <a:p>
            <a:pPr lvl="1"/>
            <a:r>
              <a:rPr lang="en-US" sz="2000" b="1" dirty="0"/>
              <a:t>Work with the Review Worksheet</a:t>
            </a:r>
          </a:p>
          <a:p>
            <a:r>
              <a:rPr lang="en-US" sz="2400" b="1" dirty="0"/>
              <a:t>What’s Next?  (How to prepare for the next day)</a:t>
            </a:r>
          </a:p>
          <a:p>
            <a:pPr lvl="1"/>
            <a:r>
              <a:rPr lang="en-US" sz="2000" b="1" dirty="0">
                <a:solidFill>
                  <a:schemeClr val="bg2">
                    <a:lumMod val="25000"/>
                  </a:schemeClr>
                </a:solidFill>
              </a:rPr>
              <a:t>Read 2.4 p98-108 about Momentum, Study for U5 Test on 1/28</a:t>
            </a:r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55193</TotalTime>
  <Words>156</Words>
  <Application>Microsoft Office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Century Gothic</vt:lpstr>
      <vt:lpstr>Wingdings 3</vt:lpstr>
      <vt:lpstr>Ion Boardroom</vt:lpstr>
      <vt:lpstr>Physics 2 – Jan 21, 2020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386</cp:revision>
  <dcterms:created xsi:type="dcterms:W3CDTF">2015-08-11T02:33:52Z</dcterms:created>
  <dcterms:modified xsi:type="dcterms:W3CDTF">2020-01-21T21:29:48Z</dcterms:modified>
</cp:coreProperties>
</file>